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9"/>
            <a:ext cx="7342584" cy="1800199"/>
          </a:xfrm>
        </p:spPr>
        <p:txBody>
          <a:bodyPr/>
          <a:lstStyle/>
          <a:p>
            <a:pPr algn="ctr"/>
            <a:r>
              <a:rPr lang="ru-RU" b="1" dirty="0" smtClean="0"/>
              <a:t>Аппликация из камешек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7128792" cy="288032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Игра для детей старшего дошкольного 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возраста</a:t>
            </a:r>
          </a:p>
          <a:p>
            <a:pPr algn="r"/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Педагог- психолог</a:t>
            </a:r>
          </a:p>
          <a:p>
            <a:pPr algn="r"/>
            <a:r>
              <a:rPr lang="ru-RU" sz="2200" dirty="0" err="1" smtClean="0">
                <a:solidFill>
                  <a:prstClr val="black"/>
                </a:solidFill>
                <a:ea typeface="+mj-ea"/>
                <a:cs typeface="+mj-cs"/>
              </a:rPr>
              <a:t>Тимошок</a:t>
            </a:r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 Алла Васильевна</a:t>
            </a:r>
          </a:p>
          <a:p>
            <a:pPr algn="r"/>
            <a:r>
              <a:rPr lang="ru-RU" sz="2200" dirty="0" smtClean="0">
                <a:solidFill>
                  <a:prstClr val="black"/>
                </a:solidFill>
                <a:ea typeface="+mj-ea"/>
                <a:cs typeface="+mj-cs"/>
              </a:rPr>
              <a:t>МАДОУ «Детский сад № 135»г. Перми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9103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406640" cy="1472184"/>
          </a:xfrm>
        </p:spPr>
        <p:txBody>
          <a:bodyPr>
            <a:noAutofit/>
          </a:bodyPr>
          <a:lstStyle/>
          <a:p>
            <a:r>
              <a:rPr lang="ru-RU" sz="3200" dirty="0"/>
              <a:t>Цель: развитие зрительной памяти, произвольного внимания, воображения, наглядно – образного мышления.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2636912"/>
            <a:ext cx="7406640" cy="2736304"/>
          </a:xfrm>
        </p:spPr>
        <p:txBody>
          <a:bodyPr>
            <a:normAutofit lnSpcReduction="10000"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Описание: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 ребенок рассматривает схемы, выбирает одну из них, затем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можно попросить ребенка разложить камешки по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линиям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определенной последовательности, или повторить узор, или повторить узор по памяти.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58428"/>
            <a:ext cx="2427698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1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Узоры по схеме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23" y="1484784"/>
            <a:ext cx="3458154" cy="470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3" y="1524000"/>
            <a:ext cx="3458154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21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Схемы для заданий</a:t>
            </a:r>
            <a:endParaRPr lang="ru-RU" dirty="0"/>
          </a:p>
        </p:txBody>
      </p:sp>
      <p:pic>
        <p:nvPicPr>
          <p:cNvPr id="3074" name="Picture 2" descr="C:\Users\Вова\Desktop\делимся психологи\Рисунок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72816"/>
            <a:ext cx="3657600" cy="30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ова\Desktop\делимся психологи\Рисунок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16832"/>
            <a:ext cx="3657600" cy="31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5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Схемы для заданий</a:t>
            </a:r>
          </a:p>
        </p:txBody>
      </p:sp>
      <p:pic>
        <p:nvPicPr>
          <p:cNvPr id="4098" name="Picture 2" descr="C:\Users\Вова\Desktop\делимся психологи\Рисунок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72816"/>
            <a:ext cx="3657600" cy="30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ова\Desktop\делимся психологи\Рисунок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88841"/>
            <a:ext cx="3657600" cy="2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4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Схемы для заданий</a:t>
            </a:r>
          </a:p>
        </p:txBody>
      </p:sp>
      <p:pic>
        <p:nvPicPr>
          <p:cNvPr id="5122" name="Picture 2" descr="C:\Users\Вова\Desktop\делимся психологи\Рисунок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0808"/>
            <a:ext cx="3657600" cy="33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ова\Desktop\делимся психологи\Рисунок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628800"/>
            <a:ext cx="3657600" cy="32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9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Схемы для заданий</a:t>
            </a:r>
          </a:p>
        </p:txBody>
      </p:sp>
      <p:pic>
        <p:nvPicPr>
          <p:cNvPr id="6146" name="Picture 2" descr="C:\Users\Вова\Desktop\делимся психологи\Рисунок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0808"/>
            <a:ext cx="3657600" cy="37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ова\Desktop\делимся психологи\Рисунок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44824"/>
            <a:ext cx="3657600" cy="292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0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648"/>
          </a:xfrm>
        </p:spPr>
        <p:txBody>
          <a:bodyPr>
            <a:noAutofit/>
          </a:bodyPr>
          <a:lstStyle/>
          <a:p>
            <a:r>
              <a:rPr lang="ru-RU" sz="3200" i="1" dirty="0">
                <a:effectLst/>
              </a:rPr>
              <a:t>Усложнение: </a:t>
            </a:r>
            <a:r>
              <a:rPr lang="ru-RU" sz="3200" dirty="0">
                <a:effectLst/>
              </a:rPr>
              <a:t>ребенок самостоятельно придумывает схему и выкладывает в соответствии с ней камешки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38" y="1916113"/>
            <a:ext cx="3167424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88" y="1916113"/>
            <a:ext cx="3167424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147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99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Аппликация из камешек</vt:lpstr>
      <vt:lpstr>Цель: развитие зрительной памяти, произвольного внимания, воображения, наглядно – образного мышления.</vt:lpstr>
      <vt:lpstr>Узоры по схеме</vt:lpstr>
      <vt:lpstr>Схемы для заданий</vt:lpstr>
      <vt:lpstr>Схемы для заданий</vt:lpstr>
      <vt:lpstr>Схемы для заданий</vt:lpstr>
      <vt:lpstr>Схемы для заданий</vt:lpstr>
      <vt:lpstr>Усложнение: ребенок самостоятельно придумывает схему и выкладывает в соответствии с ней камешки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из камешек</dc:title>
  <dc:creator>Вова</dc:creator>
  <cp:lastModifiedBy>User</cp:lastModifiedBy>
  <cp:revision>6</cp:revision>
  <dcterms:created xsi:type="dcterms:W3CDTF">2017-12-18T15:33:26Z</dcterms:created>
  <dcterms:modified xsi:type="dcterms:W3CDTF">2017-12-19T08:09:43Z</dcterms:modified>
</cp:coreProperties>
</file>